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ps.cgd.go.th/e-learning/pre-payment/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156350-A8F9-492C-9AB5-0E8E7E3E41DE}"/>
              </a:ext>
            </a:extLst>
          </p:cNvPr>
          <p:cNvSpPr txBox="1"/>
          <p:nvPr/>
        </p:nvSpPr>
        <p:spPr>
          <a:xfrm>
            <a:off x="805794" y="1032878"/>
            <a:ext cx="1028257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ขอเบิกเงิน สำหรับส่วนราชการผู้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เบิก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https://dps.cgd.go.th/e-learning/pre-payment/1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D7E0AE5-67D4-424B-85AF-A6809313D3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760" y="2395279"/>
            <a:ext cx="3142800" cy="31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56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</Words>
  <Application>Microsoft Office PowerPoint</Application>
  <PresentationFormat>แบบจอกว้าง</PresentationFormat>
  <Paragraphs>10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2021-12-11T15:29:03Z</dcterms:modified>
</cp:coreProperties>
</file>