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2A96066E-E79C-414F-AF52-7E269BB07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406" y="2131223"/>
            <a:ext cx="3142800" cy="314280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1082749" y="809782"/>
            <a:ext cx="10540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ระบบบำเหน็จค้ำประกัน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กรมบัญชีกลาง - คลังจังหวัด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https://dps.cgd.go.th/e-learning/gpension/2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47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2021-12-11T15:28:19Z</dcterms:modified>
</cp:coreProperties>
</file>