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3" autoAdjust="0"/>
    <p:restoredTop sz="94660"/>
  </p:normalViewPr>
  <p:slideViewPr>
    <p:cSldViewPr snapToGrid="0">
      <p:cViewPr varScale="1">
        <p:scale>
          <a:sx n="33" d="100"/>
          <a:sy n="33" d="100"/>
        </p:scale>
        <p:origin x="49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ps.cgd.go.th/e-learning/gpension/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0156350-A8F9-492C-9AB5-0E8E7E3E41DE}"/>
              </a:ext>
            </a:extLst>
          </p:cNvPr>
          <p:cNvSpPr txBox="1"/>
          <p:nvPr/>
        </p:nvSpPr>
        <p:spPr>
          <a:xfrm>
            <a:off x="936304" y="880478"/>
            <a:ext cx="1042385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ระบบบำเหน็จค้ำ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ประกัน สำหรับ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ส่วนราชการผู้เบิก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https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://dps.cgd.go.th/e-learning/gpension/1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50E3B52-6E45-4FB0-8F76-54B17E70D5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832" y="1825148"/>
            <a:ext cx="3142800" cy="31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24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</Words>
  <Application>Microsoft Office PowerPoint</Application>
  <PresentationFormat>แบบจอกว้าง</PresentationFormat>
  <Paragraphs>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2021-12-11T15:27:09Z</dcterms:modified>
</cp:coreProperties>
</file>