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84B609B5-8A48-439E-B7C8-0111B7D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351" y="2247737"/>
            <a:ext cx="3142800" cy="314280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1608351" y="1085047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ระบบการลงทะเบียนใน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e - Filing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https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://dps.cgd.go.th/e-learning/eFiling/2</a:t>
            </a:r>
            <a:endParaRPr lang="th-TH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547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2021-12-11T15:26:11Z</dcterms:modified>
</cp:coreProperties>
</file>