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eFiling/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617464" y="893177"/>
            <a:ext cx="1126973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ยื่นขอรับบำเหน็จบำนาญและตรวจสอบสิทธิผ่าน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 - Filing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https://dps.cgd.go.th/e-learning/eFiling/1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6184FB6-A532-45F7-9792-9678B15AF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30" y="2016561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2021-12-11T15:25:31Z</dcterms:modified>
</cp:coreProperties>
</file>