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1F4C74-9A74-43CF-A41C-7D65C81C0EB2}"/>
              </a:ext>
            </a:extLst>
          </p:cNvPr>
          <p:cNvSpPr txBox="1"/>
          <p:nvPr/>
        </p:nvSpPr>
        <p:spPr>
          <a:xfrm>
            <a:off x="1070076" y="948916"/>
            <a:ext cx="9693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อนุมัติสั่งจ่าย สำหรับคลังเขต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https://dps.cgd.go.th/e-learning/payment-approval/3</a:t>
            </a:r>
            <a:endParaRPr lang="th-TH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BD4C2D-BBB2-4275-9DD9-595C2FFE5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651" y="1865836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3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2021-12-11T15:24:45Z</dcterms:modified>
</cp:coreProperties>
</file>