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ps.cgd.go.th/e-learning/payment-approval/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A98EDD71-549C-4CD8-9F89-4B56F3E63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233" y="2004223"/>
            <a:ext cx="3142800" cy="31428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992033" y="1034703"/>
            <a:ext cx="108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ระบบอนุมัติสั่งจ่าย สำหรับส่วนราชการผู้ขอ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https://dps.cgd.go.th/e-learning/payment-approval/2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579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2021-12-11T15:24:04Z</dcterms:modified>
</cp:coreProperties>
</file>