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payment-approval/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968969" y="448678"/>
            <a:ext cx="1038073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ระบบอนุมัติสั่งจ่าย สำหรับกรมบัญชีกลาง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https://dps.cgd.go.th/e-learning/payment-approval/1</a:t>
            </a:r>
            <a:endParaRPr 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  <a:hlinkClick r:id="rId2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  <a:hlinkClick r:id="rId2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360BC6-56B2-4EA9-9848-E6C5EB1CA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836" y="1896670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</Words>
  <Application>Microsoft Office PowerPoint</Application>
  <PresentationFormat>แบบจอกว้าง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2021-12-11T14:28:55Z</dcterms:modified>
</cp:coreProperties>
</file>