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ps.cgd.go.th/e-learning/register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F59AEEE8-7D6B-4211-9D81-5A3E1A8A3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236" y="2211275"/>
            <a:ext cx="3142800" cy="314280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762000" y="894547"/>
            <a:ext cx="10248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ระบบลงทะเบียนผู้ใช้งานสำหรับนายทะเบียน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https://dps.cgd.go.th/e-learning/register2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891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2021-12-11T15:31:37Z</dcterms:modified>
</cp:coreProperties>
</file>