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ps.cgd.go.th/e-learning/registe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156350-A8F9-492C-9AB5-0E8E7E3E41DE}"/>
              </a:ext>
            </a:extLst>
          </p:cNvPr>
          <p:cNvSpPr txBox="1"/>
          <p:nvPr/>
        </p:nvSpPr>
        <p:spPr>
          <a:xfrm>
            <a:off x="440035" y="1172578"/>
            <a:ext cx="1165073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ลงทะเบียนผู้ใช้งานสำหรับส่วนราชการผู้ขอ ผู้เบิก ผู้เบิกระดับ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https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://dps.cgd.go.th/e-learning/register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A0A89FB-0F48-41C8-80EF-8EA8D8CC5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591" y="2430983"/>
            <a:ext cx="3142800" cy="31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33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</Words>
  <Application>Microsoft Office PowerPoint</Application>
  <PresentationFormat>แบบจอกว้าง</PresentationFormat>
  <Paragraphs>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2021-12-11T15:30:56Z</dcterms:modified>
</cp:coreProperties>
</file>