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ps.cgd.go.th/e-learning/pre-payment/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156350-A8F9-492C-9AB5-0E8E7E3E41DE}"/>
              </a:ext>
            </a:extLst>
          </p:cNvPr>
          <p:cNvSpPr txBox="1"/>
          <p:nvPr/>
        </p:nvSpPr>
        <p:spPr>
          <a:xfrm>
            <a:off x="1265167" y="1022505"/>
            <a:ext cx="102825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ขอเบิกเงิน สำหรับ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กรมบัญชีกลาง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https://dps.cgd.go.th/e-learning/pre-payment/3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4A19EE3-425C-405C-AE4A-49503A8514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873" y="1976612"/>
            <a:ext cx="3142800" cy="31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4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2021-12-11T15:30:16Z</dcterms:modified>
</cp:coreProperties>
</file>