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53" autoAdjust="0"/>
    <p:restoredTop sz="94660"/>
  </p:normalViewPr>
  <p:slideViewPr>
    <p:cSldViewPr snapToGrid="0">
      <p:cViewPr varScale="1">
        <p:scale>
          <a:sx n="45" d="100"/>
          <a:sy n="45" d="100"/>
        </p:scale>
        <p:origin x="6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7DE2DC-EB82-4E20-8666-66FF3CDF9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96FB6D-8BCA-40CE-B2E3-696BF1676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F6F2FD-6607-4EED-980B-C1959EBB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E3B297-69B7-4DC3-9C45-544AE2A0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8684F9-BAF2-484E-B9F4-4FFFB0AE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166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C5818A-DB48-437B-88A2-1DBA7D60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FB0337-F726-48C7-8463-CD6B240CE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BA39CD-C905-4092-8EA7-11F2EF83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FDCAE8-22B3-4CD2-A750-107BDE1D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7F63BD-56A1-4C63-8FED-84A80120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3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44FB7C4-1013-4A43-A6D4-C18693313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74A1C0-4480-4178-994E-BCFF38DEA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B969CA-A23F-4F93-8B10-9B424539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315512-2D79-4923-A76D-6F64FF00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F25506-850F-4768-834E-0213214A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7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5F5EE-2B89-46DE-BBC7-6229C4A45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9A5FB0-8E22-492A-A3A4-1A999A2F9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89A180-336B-4A66-9DB6-EED998B8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825F89-CDA3-4038-8FA1-1DFAEA68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5B6ABE-C883-4D83-AEEC-1330C441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020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F3A04-A349-4AC9-8604-7E2F3B2D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1DC149-7F83-4625-BCCD-0A58DB774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7FE215-08D7-4F97-AB46-C81553CC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B08CDD-1A74-4F5C-BA64-CBE10BCC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99DB6F-7A94-4171-AA00-9180194A8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386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26D81-2BA7-4CFF-B09B-9218E692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F65977-0300-4C24-A1D8-2B79F015D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C03B35-3A59-4D06-9910-9D3E76187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95ECE1-A486-487D-AF81-69F46260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1EAA21-484E-4CFB-941D-7E053379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DDED11-D052-4590-9D96-1D8236D1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910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C656B7-EFB8-4190-999E-D6EBC813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885549-46BD-467B-A7BF-3E10C8C4E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6B4E6F-FAFF-4DF1-9089-7A3A3950B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C4F50FB-65F2-476D-A4A1-ED32990A7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18603A-CC94-469D-8EF0-4AA7B98AC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02E749E-9435-489A-B010-414A5F101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4B23FEE-E2E4-4ED3-9B98-75E528D8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0A5497D-E2B8-4268-A4E6-67493552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558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A7B2D1-D1A4-45AD-ABC2-7F04B356B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171D435-3F3D-4A1C-BCCB-82661CB5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5A24571-D128-4EB2-80D6-D8B0AD93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37BDF0-7AD3-45EB-8441-0F905A20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63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456B967-F654-44FB-875E-DEA5E5A8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D797B8A-9FF0-4190-B35F-732D554C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3DA2C87-1D65-4F75-9EEF-EEADFA35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52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C3FB6-02F7-4020-AF4A-00BF34C5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196953-5A6D-4A97-8D6A-424D5F2B4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5F7BBA-84CB-4351-B69C-38EBA99EE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5EA294-21BB-4098-AD94-F29ACD2BD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B0C0A0-2815-4B68-B7FC-62F5830D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827014-6E41-4CF2-8C63-1D81CCD6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611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011577-01CB-4EAF-BF98-F47507499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95E1181-20E9-4361-8157-2676CA059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23B93A-7243-4B5E-814E-4EBA25217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0B675F-8F57-4F41-9643-DBD2F8F9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5D46F8D-7AFF-45D7-8B70-ABDFA85C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ED3D88-C859-4E2C-A25C-399C3F15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276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03BB1F8-74E0-4F8B-B94B-9C8976446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A9C356-AAF5-4F52-BE71-74824FE81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2689D6-B35A-450F-96A1-41E5FB3C9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A1B311-51E5-4E5D-9DDC-9B456E52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259BE3-4F22-4299-9C68-A49EACF52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71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ps.cgd.go.th/e-learning/pre-payment/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927100" y="881847"/>
            <a:ext cx="10172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ระบบขอเบิกเงิน สำหรับส่วนราชการระดับกรม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https://dps.cgd.go.th/e-learning/pre-payment/2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B44F75D3-697E-4F6A-9448-13F4CA4062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37" y="2402671"/>
            <a:ext cx="3142800" cy="314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601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Office Theme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Sarawut Siriudom</dc:creator>
  <cp:lastModifiedBy>L440</cp:lastModifiedBy>
  <cp:revision>19</cp:revision>
  <dcterms:created xsi:type="dcterms:W3CDTF">2021-12-07T04:46:13Z</dcterms:created>
  <dcterms:modified xsi:type="dcterms:W3CDTF">2021-12-11T15:29:48Z</dcterms:modified>
</cp:coreProperties>
</file>