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75" d="100"/>
          <a:sy n="75" d="100"/>
        </p:scale>
        <p:origin x="8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156350-A8F9-492C-9AB5-0E8E7E3E41DE}"/>
              </a:ext>
            </a:extLst>
          </p:cNvPr>
          <p:cNvSpPr txBox="1"/>
          <p:nvPr/>
        </p:nvSpPr>
        <p:spPr>
          <a:xfrm>
            <a:off x="2035892" y="893178"/>
            <a:ext cx="85304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ทะเบียนประวัติ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https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://dps.cgd.go.th/e-learning/personal-profile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497AF07-A9F7-41F4-9D46-288BB0EAA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561" y="1791519"/>
            <a:ext cx="3143127" cy="31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8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2021-12-11T14:28:20Z</dcterms:modified>
</cp:coreProperties>
</file>